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overed By Your Grace"/>
      <p:regular r:id="rId16"/>
    </p:embeddedFont>
    <p:embeddedFont>
      <p:font typeface="Coming Soon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ingSoon-regular.fntdata"/><Relationship Id="rId16" Type="http://schemas.openxmlformats.org/officeDocument/2006/relationships/font" Target="fonts/CoveredByYourGrac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7a09b43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7a09b43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80be0e8f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880be0e8f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7f93a2c2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7f93a2c2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7f93a2c2d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7f93a2c2d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77c545bf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77c545bf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77c545bf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77c545bf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77c545bf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77c545bf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77c545bf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77c545bf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77c545bf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77c545bf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6.png"/><Relationship Id="rId12" Type="http://schemas.openxmlformats.org/officeDocument/2006/relationships/hyperlink" Target="https://wvwjhs.opals.wappingersschools.org/bin/home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hyperlink" Target="https://www.wappingersschools.org/vanwyck" TargetMode="External"/><Relationship Id="rId15" Type="http://schemas.openxmlformats.org/officeDocument/2006/relationships/image" Target="../media/image7.png"/><Relationship Id="rId14" Type="http://schemas.openxmlformats.org/officeDocument/2006/relationships/hyperlink" Target="http://wwjhs.opals.wappingersschools.org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30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2.png"/><Relationship Id="rId8" Type="http://schemas.openxmlformats.org/officeDocument/2006/relationships/hyperlink" Target="mailto:beth.green@wcsdny.org" TargetMode="External"/><Relationship Id="rId11" Type="http://schemas.openxmlformats.org/officeDocument/2006/relationships/image" Target="../media/image9.jpg"/><Relationship Id="rId10" Type="http://schemas.openxmlformats.org/officeDocument/2006/relationships/image" Target="../media/image8.jpg"/><Relationship Id="rId13" Type="http://schemas.openxmlformats.org/officeDocument/2006/relationships/image" Target="../media/image10.png"/><Relationship Id="rId12" Type="http://schemas.openxmlformats.org/officeDocument/2006/relationships/hyperlink" Target="https://www.wappingersschools.org/vanwyck" TargetMode="External"/><Relationship Id="rId15" Type="http://schemas.openxmlformats.org/officeDocument/2006/relationships/hyperlink" Target="mailto:aileen.basuljevic@wcsdny.org" TargetMode="External"/><Relationship Id="rId14" Type="http://schemas.openxmlformats.org/officeDocument/2006/relationships/hyperlink" Target="https://www.wappingersschools.org/Domain/1003" TargetMode="External"/><Relationship Id="rId17" Type="http://schemas.openxmlformats.org/officeDocument/2006/relationships/hyperlink" Target="mailto:aileen.basuljevic@wcssdny.org" TargetMode="External"/><Relationship Id="rId16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10.png"/><Relationship Id="rId13" Type="http://schemas.openxmlformats.org/officeDocument/2006/relationships/hyperlink" Target="http://wwjhs.opals.wappingersschools.org" TargetMode="External"/><Relationship Id="rId12" Type="http://schemas.openxmlformats.org/officeDocument/2006/relationships/hyperlink" Target="https://drive.google.com/open?id=1SOBPJeYhaWL2U1tjke8foi-3dA608E93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hyperlink" Target="https://www.wappingersschools.org/vanwyck" TargetMode="External"/><Relationship Id="rId15" Type="http://schemas.openxmlformats.org/officeDocument/2006/relationships/hyperlink" Target="https://wvwjhs.opals.wappingersschools.org/bin/home" TargetMode="External"/><Relationship Id="rId14" Type="http://schemas.openxmlformats.org/officeDocument/2006/relationships/image" Target="../media/image1.png"/><Relationship Id="rId16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://www.youtube.com/watch?v=5cth6dRX8Qg" TargetMode="External"/><Relationship Id="rId22" Type="http://schemas.openxmlformats.org/officeDocument/2006/relationships/hyperlink" Target="https://drive.google.com/file/d/1EkoKvvaaNwz0evi6YG5M0R7jBMT1O2FE/view?usp=sharing" TargetMode="External"/><Relationship Id="rId21" Type="http://schemas.openxmlformats.org/officeDocument/2006/relationships/image" Target="../media/image24.jpg"/><Relationship Id="rId24" Type="http://schemas.openxmlformats.org/officeDocument/2006/relationships/image" Target="../media/image26.jpg"/><Relationship Id="rId23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26" Type="http://schemas.openxmlformats.org/officeDocument/2006/relationships/image" Target="../media/image12.png"/><Relationship Id="rId25" Type="http://schemas.openxmlformats.org/officeDocument/2006/relationships/hyperlink" Target="http://drive.google.com/file/d/1hkRYHjvn1eL2ugMh3v_COQgRD9gwaIAe/view" TargetMode="External"/><Relationship Id="rId28" Type="http://schemas.openxmlformats.org/officeDocument/2006/relationships/hyperlink" Target="http://drive.google.com/file/d/1unNUiuS-zwxCdEYBOhDnltS20cX8YLLe/view" TargetMode="External"/><Relationship Id="rId27" Type="http://schemas.openxmlformats.org/officeDocument/2006/relationships/hyperlink" Target="http://drive.google.com/file/d/1QKHQAjDp6GhiY5htRiKA8BmiUqyllnza/view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15.png"/><Relationship Id="rId29" Type="http://schemas.openxmlformats.org/officeDocument/2006/relationships/hyperlink" Target="http://drive.google.com/file/d/1d7PWt9LLPcRRFPNZlpYICDIaAcUhGJdi/view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21.png"/><Relationship Id="rId31" Type="http://schemas.openxmlformats.org/officeDocument/2006/relationships/hyperlink" Target="http://drive.google.com/file/d/1EJq56pjyNjMtF3snCdQlzEdpTKeWWpCJ/view" TargetMode="External"/><Relationship Id="rId30" Type="http://schemas.openxmlformats.org/officeDocument/2006/relationships/hyperlink" Target="http://drive.google.com/file/d/19EBV4rjfaaTlL5nZwarGBDht4yubRA9b/view" TargetMode="External"/><Relationship Id="rId11" Type="http://schemas.openxmlformats.org/officeDocument/2006/relationships/image" Target="../media/image18.jpg"/><Relationship Id="rId33" Type="http://schemas.openxmlformats.org/officeDocument/2006/relationships/hyperlink" Target="http://drive.google.com/file/d/1EK3vk5hNz2R--3ebY1vQI3155qb8aHY6/view" TargetMode="External"/><Relationship Id="rId10" Type="http://schemas.openxmlformats.org/officeDocument/2006/relationships/image" Target="../media/image14.jpg"/><Relationship Id="rId32" Type="http://schemas.openxmlformats.org/officeDocument/2006/relationships/image" Target="../media/image13.png"/><Relationship Id="rId13" Type="http://schemas.openxmlformats.org/officeDocument/2006/relationships/image" Target="../media/image16.jpg"/><Relationship Id="rId35" Type="http://schemas.openxmlformats.org/officeDocument/2006/relationships/hyperlink" Target="http://drive.google.com/file/d/1EeuQerNAwfzXF2siQDmeOCN2LBoBkc2Q/view" TargetMode="External"/><Relationship Id="rId12" Type="http://schemas.openxmlformats.org/officeDocument/2006/relationships/image" Target="../media/image23.jpg"/><Relationship Id="rId34" Type="http://schemas.openxmlformats.org/officeDocument/2006/relationships/hyperlink" Target="http://drive.google.com/file/d/1ETTcbyL-XquEAxaUfgaoNpQmz_3p6Apj/view" TargetMode="External"/><Relationship Id="rId15" Type="http://schemas.openxmlformats.org/officeDocument/2006/relationships/image" Target="../media/image25.jpg"/><Relationship Id="rId37" Type="http://schemas.openxmlformats.org/officeDocument/2006/relationships/hyperlink" Target="http://drive.google.com/file/d/1EkoKvvaaNwz0evi6YG5M0R7jBMT1O2FE/view" TargetMode="External"/><Relationship Id="rId14" Type="http://schemas.openxmlformats.org/officeDocument/2006/relationships/image" Target="../media/image20.jpg"/><Relationship Id="rId36" Type="http://schemas.openxmlformats.org/officeDocument/2006/relationships/hyperlink" Target="http://drive.google.com/file/d/1EfQfY9BgZ8W4WtVIfCyZanFspUCIMBdM/view" TargetMode="External"/><Relationship Id="rId17" Type="http://schemas.openxmlformats.org/officeDocument/2006/relationships/image" Target="../media/image35.jpg"/><Relationship Id="rId16" Type="http://schemas.openxmlformats.org/officeDocument/2006/relationships/image" Target="../media/image33.jpg"/><Relationship Id="rId19" Type="http://schemas.openxmlformats.org/officeDocument/2006/relationships/image" Target="../media/image29.jpg"/><Relationship Id="rId18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2.png"/><Relationship Id="rId8" Type="http://schemas.openxmlformats.org/officeDocument/2006/relationships/hyperlink" Target="https://wvwjhs.opals.wappingersschools.org/bin/home" TargetMode="External"/><Relationship Id="rId11" Type="http://schemas.openxmlformats.org/officeDocument/2006/relationships/image" Target="../media/image8.jpg"/><Relationship Id="rId10" Type="http://schemas.openxmlformats.org/officeDocument/2006/relationships/image" Target="../media/image30.png"/><Relationship Id="rId13" Type="http://schemas.openxmlformats.org/officeDocument/2006/relationships/hyperlink" Target="https://www.wappingersschools.org/vanwyck" TargetMode="External"/><Relationship Id="rId12" Type="http://schemas.openxmlformats.org/officeDocument/2006/relationships/image" Target="../media/image9.jpg"/><Relationship Id="rId15" Type="http://schemas.openxmlformats.org/officeDocument/2006/relationships/hyperlink" Target="https://www.wappingersschools.org/Domain/1003" TargetMode="External"/><Relationship Id="rId1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9.jp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hyperlink" Target="https://midhudson.org/get-a-library-card/" TargetMode="External"/><Relationship Id="rId8" Type="http://schemas.openxmlformats.org/officeDocument/2006/relationships/image" Target="../media/image8.jpg"/><Relationship Id="rId11" Type="http://schemas.openxmlformats.org/officeDocument/2006/relationships/hyperlink" Target="https://www.wappingersschools.org/Domain/1003" TargetMode="External"/><Relationship Id="rId10" Type="http://schemas.openxmlformats.org/officeDocument/2006/relationships/image" Target="../media/image10.png"/><Relationship Id="rId13" Type="http://schemas.openxmlformats.org/officeDocument/2006/relationships/image" Target="../media/image28.png"/><Relationship Id="rId12" Type="http://schemas.openxmlformats.org/officeDocument/2006/relationships/hyperlink" Target="https://wvwjhs.opals.wappingersschools.org/bin/home" TargetMode="External"/><Relationship Id="rId15" Type="http://schemas.openxmlformats.org/officeDocument/2006/relationships/image" Target="../media/image1.png"/><Relationship Id="rId14" Type="http://schemas.openxmlformats.org/officeDocument/2006/relationships/hyperlink" Target="http://wwjhs.opals.wappingersschools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2.png"/><Relationship Id="rId8" Type="http://schemas.openxmlformats.org/officeDocument/2006/relationships/hyperlink" Target="https://wvwjhs.opals.wappingersschools.org/bin/home" TargetMode="External"/><Relationship Id="rId11" Type="http://schemas.openxmlformats.org/officeDocument/2006/relationships/image" Target="../media/image8.jpg"/><Relationship Id="rId10" Type="http://schemas.openxmlformats.org/officeDocument/2006/relationships/image" Target="../media/image30.png"/><Relationship Id="rId13" Type="http://schemas.openxmlformats.org/officeDocument/2006/relationships/hyperlink" Target="https://www.wappingersschools.org/vanwyck" TargetMode="External"/><Relationship Id="rId12" Type="http://schemas.openxmlformats.org/officeDocument/2006/relationships/image" Target="../media/image9.jpg"/><Relationship Id="rId15" Type="http://schemas.openxmlformats.org/officeDocument/2006/relationships/hyperlink" Target="https://www.wappingersschools.org/Domain/1003" TargetMode="External"/><Relationship Id="rId1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3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32.png"/><Relationship Id="rId8" Type="http://schemas.openxmlformats.org/officeDocument/2006/relationships/hyperlink" Target="https://wvwjhs.opals.wappingersschools.org/bin/home" TargetMode="External"/><Relationship Id="rId11" Type="http://schemas.openxmlformats.org/officeDocument/2006/relationships/image" Target="../media/image8.jpg"/><Relationship Id="rId10" Type="http://schemas.openxmlformats.org/officeDocument/2006/relationships/image" Target="../media/image30.png"/><Relationship Id="rId13" Type="http://schemas.openxmlformats.org/officeDocument/2006/relationships/hyperlink" Target="https://www.wappingersschools.org/vanwyck" TargetMode="External"/><Relationship Id="rId12" Type="http://schemas.openxmlformats.org/officeDocument/2006/relationships/image" Target="../media/image9.jpg"/><Relationship Id="rId15" Type="http://schemas.openxmlformats.org/officeDocument/2006/relationships/hyperlink" Target="https://www.wappingersschools.org/Domain/1003" TargetMode="External"/><Relationship Id="rId1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image" Target="../media/image32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hyperlink" Target="https://www.teenbookcloud.com/home.aspx" TargetMode="External"/><Relationship Id="rId8" Type="http://schemas.openxmlformats.org/officeDocument/2006/relationships/hyperlink" Target="https://www.teenbookcloud.com/home.aspx" TargetMode="External"/><Relationship Id="rId11" Type="http://schemas.openxmlformats.org/officeDocument/2006/relationships/image" Target="../media/image31.png"/><Relationship Id="rId10" Type="http://schemas.openxmlformats.org/officeDocument/2006/relationships/hyperlink" Target="https://wvwjhs.opals.wappingersschools.org/bin/home" TargetMode="External"/><Relationship Id="rId13" Type="http://schemas.openxmlformats.org/officeDocument/2006/relationships/image" Target="../media/image8.jpg"/><Relationship Id="rId12" Type="http://schemas.openxmlformats.org/officeDocument/2006/relationships/image" Target="../media/image30.png"/><Relationship Id="rId15" Type="http://schemas.openxmlformats.org/officeDocument/2006/relationships/hyperlink" Target="https://www.wappingersschools.org/vanwyck" TargetMode="External"/><Relationship Id="rId14" Type="http://schemas.openxmlformats.org/officeDocument/2006/relationships/image" Target="../media/image9.jpg"/><Relationship Id="rId17" Type="http://schemas.openxmlformats.org/officeDocument/2006/relationships/hyperlink" Target="https://www.wappingersschools.org/Domain/1003" TargetMode="External"/><Relationship Id="rId16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9" Type="http://schemas.openxmlformats.org/officeDocument/2006/relationships/hyperlink" Target="https://wvwjhs.opals.wappingersschools.org/bin/home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hyperlink" Target="https://stories.audible.com/start-listen" TargetMode="External"/><Relationship Id="rId8" Type="http://schemas.openxmlformats.org/officeDocument/2006/relationships/image" Target="../media/image32.png"/><Relationship Id="rId11" Type="http://schemas.openxmlformats.org/officeDocument/2006/relationships/image" Target="../media/image30.png"/><Relationship Id="rId10" Type="http://schemas.openxmlformats.org/officeDocument/2006/relationships/image" Target="../media/image31.png"/><Relationship Id="rId13" Type="http://schemas.openxmlformats.org/officeDocument/2006/relationships/image" Target="../media/image9.jpg"/><Relationship Id="rId12" Type="http://schemas.openxmlformats.org/officeDocument/2006/relationships/image" Target="../media/image8.jpg"/><Relationship Id="rId15" Type="http://schemas.openxmlformats.org/officeDocument/2006/relationships/hyperlink" Target="https://www.wappingersschools.org/Domain/1003" TargetMode="External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110450" y="345275"/>
            <a:ext cx="3546025" cy="16977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Welcome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to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Summer Reading 2020!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4325" y="218100"/>
            <a:ext cx="2499949" cy="140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57" name="Google Shape;5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58" name="Google Shape;58;p13"/>
          <p:cNvPicPr preferRelativeResize="0"/>
          <p:nvPr/>
        </p:nvPicPr>
        <p:blipFill rotWithShape="1">
          <a:blip r:embed="rId7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3456638" y="2102025"/>
            <a:ext cx="2853652" cy="1185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Covered By Your Grace"/>
              </a:rPr>
              <a:t>Click PRESENT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FF"/>
                </a:solidFill>
                <a:latin typeface="Covered By Your Grace"/>
              </a:rPr>
              <a:t>to begin!</a:t>
            </a:r>
          </a:p>
        </p:txBody>
      </p:sp>
      <p:sp>
        <p:nvSpPr>
          <p:cNvPr id="63" name="Google Shape;63;p13"/>
          <p:cNvSpPr/>
          <p:nvPr/>
        </p:nvSpPr>
        <p:spPr>
          <a:xfrm>
            <a:off x="7757700" y="1477375"/>
            <a:ext cx="1386300" cy="1477200"/>
          </a:xfrm>
          <a:prstGeom prst="wedgeRoundRectCallout">
            <a:avLst>
              <a:gd fmla="val 9983" name="adj1"/>
              <a:gd fmla="val 67310" name="adj2"/>
              <a:gd fmla="val 0" name="adj3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Coming Soon"/>
                <a:ea typeface="Coming Soon"/>
                <a:cs typeface="Coming Soon"/>
                <a:sym typeface="Coming Soon"/>
              </a:rPr>
              <a:t>I’m </a:t>
            </a:r>
            <a:endParaRPr sz="1500">
              <a:solidFill>
                <a:srgbClr val="0C343D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343D"/>
                </a:solidFill>
                <a:latin typeface="Coming Soon"/>
                <a:ea typeface="Coming Soon"/>
                <a:cs typeface="Coming Soon"/>
                <a:sym typeface="Coming Soon"/>
              </a:rPr>
              <a:t>Mrs. Green from WJHS!</a:t>
            </a:r>
            <a:endParaRPr sz="1500">
              <a:solidFill>
                <a:srgbClr val="0C343D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64" name="Google Shape;64;p13"/>
          <p:cNvSpPr/>
          <p:nvPr/>
        </p:nvSpPr>
        <p:spPr>
          <a:xfrm flipH="1">
            <a:off x="-50" y="1594850"/>
            <a:ext cx="1577400" cy="846600"/>
          </a:xfrm>
          <a:prstGeom prst="wedgeRoundRectCallout">
            <a:avLst>
              <a:gd fmla="val -45377" name="adj1"/>
              <a:gd fmla="val 72682" name="adj2"/>
              <a:gd fmla="val 0" name="adj3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FF"/>
                </a:solidFill>
              </a:rPr>
              <a:t>I’m </a:t>
            </a:r>
            <a:endParaRPr b="1" sz="1200">
              <a:solidFill>
                <a:srgbClr val="FF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FF"/>
                </a:solidFill>
              </a:rPr>
              <a:t>Mrs. Basuljevic (Mrs. B) from VWJHS!</a:t>
            </a:r>
            <a:endParaRPr b="1" sz="1200">
              <a:solidFill>
                <a:srgbClr val="FF00FF"/>
              </a:solidFill>
            </a:endParaRPr>
          </a:p>
        </p:txBody>
      </p:sp>
      <p:pic>
        <p:nvPicPr>
          <p:cNvPr descr="Bitmoji Image" id="65" name="Google Shape;65;p13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3380" l="28746" r="21373" t="10166"/>
          <a:stretch/>
        </p:blipFill>
        <p:spPr>
          <a:xfrm flipH="1">
            <a:off x="1340725" y="1824225"/>
            <a:ext cx="1890925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6" name="Google Shape;66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flipH="1">
            <a:off x="5379625" y="1188350"/>
            <a:ext cx="3764375" cy="376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4825" y="1119902"/>
            <a:ext cx="3784250" cy="213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225" name="Google Shape;225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27" name="Google Shape;227;p2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228" name="Google Shape;228;p22"/>
          <p:cNvPicPr preferRelativeResize="0"/>
          <p:nvPr/>
        </p:nvPicPr>
        <p:blipFill rotWithShape="1">
          <a:blip r:embed="rId10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229" name="Google Shape;229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2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>
            <a:hlinkClick r:id="rId14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/>
          <p:nvPr/>
        </p:nvSpPr>
        <p:spPr>
          <a:xfrm>
            <a:off x="3824537" y="218100"/>
            <a:ext cx="3289056" cy="28338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Feel free to reach out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to either of us if you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need help with any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of the eBook resources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we shared with you!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/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We hope you have a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WONDERFUL summer!</a:t>
            </a:r>
          </a:p>
        </p:txBody>
      </p:sp>
      <p:pic>
        <p:nvPicPr>
          <p:cNvPr descr="Bitmoji Image" id="233" name="Google Shape;233;p22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-204875" y="145022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2"/>
          <p:cNvSpPr txBox="1"/>
          <p:nvPr/>
        </p:nvSpPr>
        <p:spPr>
          <a:xfrm>
            <a:off x="875025" y="1755650"/>
            <a:ext cx="8916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hlinkClick r:id="rId17"/>
              </a:rPr>
              <a:t>EMAIL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625" y="273400"/>
            <a:ext cx="2964421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73" name="Google Shape;7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74" name="Google Shape;74;p14"/>
          <p:cNvPicPr preferRelativeResize="0"/>
          <p:nvPr/>
        </p:nvPicPr>
        <p:blipFill rotWithShape="1">
          <a:blip r:embed="rId7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75" name="Google Shape;7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>
            <a:hlinkClick r:id="rId12"/>
          </p:cNvPr>
          <p:cNvSpPr/>
          <p:nvPr/>
        </p:nvSpPr>
        <p:spPr>
          <a:xfrm>
            <a:off x="3741361" y="535200"/>
            <a:ext cx="2801502" cy="12337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Click HERE to meet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the Junior High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Librarians!</a:t>
            </a:r>
          </a:p>
        </p:txBody>
      </p:sp>
      <p:pic>
        <p:nvPicPr>
          <p:cNvPr descr="Bitmoji Image" id="79" name="Google Shape;79;p14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5862200" y="1352550"/>
            <a:ext cx="3790950" cy="379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80" name="Google Shape;80;p14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15942" r="24370" t="9901"/>
          <a:stretch/>
        </p:blipFill>
        <p:spPr>
          <a:xfrm>
            <a:off x="425200" y="1563625"/>
            <a:ext cx="2262750" cy="34156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2100450" y="3352838"/>
            <a:ext cx="49431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Covered By Your Grace"/>
              <a:ea typeface="Covered By Your Grace"/>
              <a:cs typeface="Covered By Your Grace"/>
              <a:sym typeface="Covered By Your Grace"/>
            </a:endParaRPr>
          </a:p>
        </p:txBody>
      </p:sp>
      <p:cxnSp>
        <p:nvCxnSpPr>
          <p:cNvPr id="82" name="Google Shape;82;p14"/>
          <p:cNvCxnSpPr/>
          <p:nvPr/>
        </p:nvCxnSpPr>
        <p:spPr>
          <a:xfrm>
            <a:off x="4455650" y="866088"/>
            <a:ext cx="770100" cy="102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0"/>
              </a:srgbClr>
            </a:outerShdw>
            <a:reflection blurRad="0" dir="5400000" dist="38100" endA="0" endPos="30000" fadeDir="5400012" kx="0" rotWithShape="0" algn="bl" stA="0" stPos="0" sy="-100000" ky="0"/>
          </a:effectLst>
        </p:spPr>
      </p:cxnSp>
      <p:sp>
        <p:nvSpPr>
          <p:cNvPr id="83" name="Google Shape;83;p14"/>
          <p:cNvSpPr txBox="1"/>
          <p:nvPr/>
        </p:nvSpPr>
        <p:spPr>
          <a:xfrm>
            <a:off x="2429300" y="1836088"/>
            <a:ext cx="4578900" cy="1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Please be sure to go through the entire presentation to view the information for summer reading!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hite and black floral area rug, Carpet Furniture Bed, Furniture ..." id="88" name="Google Shape;8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4400" y="2381138"/>
            <a:ext cx="2662275" cy="35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438" y="919526"/>
            <a:ext cx="8259125" cy="4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438" y="1694902"/>
            <a:ext cx="8259125" cy="12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/>
          <p:nvPr/>
        </p:nvSpPr>
        <p:spPr>
          <a:xfrm>
            <a:off x="199212" y="3581788"/>
            <a:ext cx="2077248" cy="12846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Covered By Your Grace"/>
              </a:rPr>
              <a:t>Click on a book cover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Covered By Your Grace"/>
              </a:rPr>
              <a:t>to hear about it from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Covered By Your Grace"/>
              </a:rPr>
              <a:t>a junior high librarian!</a:t>
            </a:r>
          </a:p>
        </p:txBody>
      </p:sp>
      <p:pic>
        <p:nvPicPr>
          <p:cNvPr descr="Bitmoji Image" id="93" name="Google Shape;9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09887" y="2606900"/>
            <a:ext cx="2637300" cy="26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580600" y="2236481"/>
            <a:ext cx="2832525" cy="3007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088" y="2896588"/>
            <a:ext cx="2429300" cy="7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4233" y="1405063"/>
            <a:ext cx="923268" cy="137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66900" y="1335117"/>
            <a:ext cx="923248" cy="14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06550" y="1343602"/>
            <a:ext cx="923275" cy="139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030400" y="1393520"/>
            <a:ext cx="923275" cy="139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48750" y="1344173"/>
            <a:ext cx="923250" cy="139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479927" y="12812"/>
            <a:ext cx="822675" cy="122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16">
            <a:alphaModFix/>
          </a:blip>
          <a:srcRect b="0" l="32861" r="34340" t="0"/>
          <a:stretch/>
        </p:blipFill>
        <p:spPr>
          <a:xfrm>
            <a:off x="2953665" y="-17452"/>
            <a:ext cx="822675" cy="131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220576" y="9775"/>
            <a:ext cx="822675" cy="123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771075" y="5835"/>
            <a:ext cx="822675" cy="1243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97700" y="28196"/>
            <a:ext cx="822675" cy="1256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tory of a girl caught between her love of chess and her ADHD for 8- to 12-year-old readers.&#10;&#10;Focused by Alyson Gerber (the author of Braced) is on sale March 2019! See more books we're looking forward to in our Spring 2019 Online Preview: http://bit.ly/2AsvVBm" id="106" name="Google Shape;106;p15" title="Focused by Alyson Gerber | Scholastic Spring 2019 Online Preview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97700" y="916930"/>
            <a:ext cx="433400" cy="32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7263000" y="28200"/>
            <a:ext cx="822675" cy="123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rot="-1975961">
            <a:off x="6995219" y="3152177"/>
            <a:ext cx="571212" cy="864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 title="Love that Dog booktalk 6.7.20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31100" y="2366950"/>
            <a:ext cx="433400" cy="4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 title="Song for a Whale Booktalk 6.7.20">
            <a:hlinkClick r:id="rId27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006925" y="2364100"/>
            <a:ext cx="422375" cy="4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title="Masterminds booktalk 6.7.20">
            <a:hlinkClick r:id="rId28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406575" y="2360563"/>
            <a:ext cx="422375" cy="4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title="Up for Air booktalk 6.7.20">
            <a:hlinkClick r:id="rId29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4806225" y="2348200"/>
            <a:ext cx="422375" cy="4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title="Marcus Vega Doesn't Speak Spanish booktalk 6.7.20">
            <a:hlinkClick r:id="rId30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427750" y="2350175"/>
            <a:ext cx="422375" cy="4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title="Record (online-voice-recorder.com).mp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4545113" y="7878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title="Record (online-voice-recorder.com) (1).mp3">
            <a:hlinkClick r:id="rId33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263000" y="3669550"/>
            <a:ext cx="325050" cy="32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title="Record (online-voice-recorder.com) (2).mp3">
            <a:hlinkClick r:id="rId34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827238" y="82745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title="Record (online-voice-recorder.com) (4).mp3">
            <a:hlinkClick r:id="rId35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331050" y="8125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title="Record (online-voice-recorder.com) (5).mp3">
            <a:hlinkClick r:id="rId36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098925" y="7917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title="Record (online-voice-recorder.com) (6).mp3">
            <a:hlinkClick r:id="rId37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7611800" y="787825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6625" y="21809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126" name="Google Shape;12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3223252" y="213325"/>
            <a:ext cx="3761707" cy="304768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Mrs. B and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Mrs. Green here!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We wanted to share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some links with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you for your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summer reading!</a:t>
            </a:r>
          </a:p>
        </p:txBody>
      </p:sp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402425" y="1295826"/>
            <a:ext cx="28317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31" name="Google Shape;131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132" name="Google Shape;132;p16"/>
          <p:cNvPicPr preferRelativeResize="0"/>
          <p:nvPr/>
        </p:nvPicPr>
        <p:blipFill rotWithShape="1">
          <a:blip r:embed="rId11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133" name="Google Shape;133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3450" y="218093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142" name="Google Shape;14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/>
          <p:nvPr/>
        </p:nvSpPr>
        <p:spPr>
          <a:xfrm>
            <a:off x="2318535" y="1747375"/>
            <a:ext cx="1967447" cy="12614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FIRSTLY, do you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have a PUBLIC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00FF00"/>
                </a:solidFill>
                <a:latin typeface="Covered By Your Grace"/>
              </a:rPr>
              <a:t>library card?</a:t>
            </a:r>
          </a:p>
        </p:txBody>
      </p:sp>
      <p:sp>
        <p:nvSpPr>
          <p:cNvPr id="144" name="Google Shape;144;p17">
            <a:hlinkClick r:id="rId7"/>
          </p:cNvPr>
          <p:cNvSpPr/>
          <p:nvPr/>
        </p:nvSpPr>
        <p:spPr>
          <a:xfrm>
            <a:off x="4530011" y="537548"/>
            <a:ext cx="2465206" cy="236137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If NOT, go HERE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to register for one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(online), and then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you'll be able to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access FREE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eBooks!</a:t>
            </a:r>
          </a:p>
        </p:txBody>
      </p:sp>
      <p:pic>
        <p:nvPicPr>
          <p:cNvPr descr="Parents, Community Invited To Wappingers School District Workshop ..." id="145" name="Google Shape;145;p17"/>
          <p:cNvPicPr preferRelativeResize="0"/>
          <p:nvPr/>
        </p:nvPicPr>
        <p:blipFill rotWithShape="1">
          <a:blip r:embed="rId8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146" name="Google Shape;146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>
            <a:hlinkClick r:id="rId11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49" name="Google Shape;149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-229400" y="1508750"/>
            <a:ext cx="3660050" cy="3660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50" name="Google Shape;150;p17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24817" t="0"/>
          <a:stretch/>
        </p:blipFill>
        <p:spPr>
          <a:xfrm flipH="1">
            <a:off x="6803125" y="1352550"/>
            <a:ext cx="2850025" cy="3790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7"/>
          <p:cNvCxnSpPr/>
          <p:nvPr/>
        </p:nvCxnSpPr>
        <p:spPr>
          <a:xfrm>
            <a:off x="6033025" y="934663"/>
            <a:ext cx="770100" cy="102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0"/>
              </a:srgbClr>
            </a:outerShdw>
            <a:reflection blurRad="0" dir="5400000" dist="38100" endA="0" endPos="30000" fadeDir="5400012" kx="0" rotWithShape="0" algn="bl" stA="0" stPos="0" sy="-100000" ky="0"/>
          </a:effec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7575" y="376081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158" name="Google Shape;15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/>
          <p:nvPr/>
        </p:nvSpPr>
        <p:spPr>
          <a:xfrm>
            <a:off x="2495875" y="548374"/>
            <a:ext cx="4690638" cy="23079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The LIBBY and HOOPLA apps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are what the public libraries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use to access eBooks and other digital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resources.  Download one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 (or BOTH) to your device.</a:t>
            </a: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402425" y="1295826"/>
            <a:ext cx="28317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63" name="Google Shape;163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164" name="Google Shape;164;p18"/>
          <p:cNvPicPr preferRelativeResize="0"/>
          <p:nvPr/>
        </p:nvPicPr>
        <p:blipFill rotWithShape="1">
          <a:blip r:embed="rId11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165" name="Google Shape;165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8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8025" y="84146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174" name="Google Shape;174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/>
          <p:nvPr/>
        </p:nvSpPr>
        <p:spPr>
          <a:xfrm>
            <a:off x="3648775" y="267100"/>
            <a:ext cx="3327321" cy="281967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After adding the app(s),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make sure to add your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library card number.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Once you've done that,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you can check out eBooks,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request holds for others,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AND check out movies!</a:t>
            </a:r>
          </a:p>
        </p:txBody>
      </p:sp>
      <p:pic>
        <p:nvPicPr>
          <p:cNvPr id="176" name="Google Shape;17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402425" y="1295826"/>
            <a:ext cx="28317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79" name="Google Shape;179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180" name="Google Shape;180;p19"/>
          <p:cNvPicPr preferRelativeResize="0"/>
          <p:nvPr/>
        </p:nvPicPr>
        <p:blipFill rotWithShape="1">
          <a:blip r:embed="rId11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181" name="Google Shape;181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9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4750" y="118531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190" name="Google Shape;19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>
            <a:hlinkClick r:id="rId7"/>
          </p:cNvPr>
          <p:cNvSpPr/>
          <p:nvPr/>
        </p:nvSpPr>
        <p:spPr>
          <a:xfrm>
            <a:off x="3205099" y="218098"/>
            <a:ext cx="3901514" cy="17863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Another GREAT site to go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to for free eBooks is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TeenBookCloud!</a:t>
            </a:r>
          </a:p>
        </p:txBody>
      </p:sp>
      <p:sp>
        <p:nvSpPr>
          <p:cNvPr id="192" name="Google Shape;192;p20">
            <a:hlinkClick r:id="rId8"/>
          </p:cNvPr>
          <p:cNvSpPr/>
          <p:nvPr/>
        </p:nvSpPr>
        <p:spPr>
          <a:xfrm>
            <a:off x="3470365" y="2133099"/>
            <a:ext cx="3636250" cy="8773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Username: tumble2020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Password: A3b5c6</a:t>
            </a: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-402425" y="1295826"/>
            <a:ext cx="28317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196" name="Google Shape;19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197" name="Google Shape;197;p20"/>
          <p:cNvPicPr preferRelativeResize="0"/>
          <p:nvPr/>
        </p:nvPicPr>
        <p:blipFill rotWithShape="1">
          <a:blip r:embed="rId13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198" name="Google Shape;198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0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0">
            <a:hlinkClick r:id="rId17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0"/>
          <p:cNvCxnSpPr/>
          <p:nvPr/>
        </p:nvCxnSpPr>
        <p:spPr>
          <a:xfrm>
            <a:off x="4202613" y="2062038"/>
            <a:ext cx="1906500" cy="135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FFFFFF">
                <a:alpha val="0"/>
              </a:srgbClr>
            </a:outerShdw>
            <a:reflection blurRad="0" dir="5400000" dist="38100" endA="0" endPos="30000" fadeDir="5400012" kx="0" rotWithShape="0" algn="bl" stA="0" stPos="0" sy="-100000" ky="0"/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750" y="218100"/>
            <a:ext cx="5334499" cy="32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4800" y="1737168"/>
            <a:ext cx="2964424" cy="1669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and black floral area rug, Carpet Furniture Bed, Furniture ..." id="208" name="Google Shape;20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9300" y="3873749"/>
            <a:ext cx="4733119" cy="14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1">
            <a:hlinkClick r:id="rId7"/>
          </p:cNvPr>
          <p:cNvSpPr/>
          <p:nvPr/>
        </p:nvSpPr>
        <p:spPr>
          <a:xfrm>
            <a:off x="3237749" y="447200"/>
            <a:ext cx="3656655" cy="199521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There are some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GREAT audiobooks </a:t>
            </a:r>
            <a:b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</a:br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Covered By Your Grace"/>
              </a:rPr>
              <a:t>on Audible!</a:t>
            </a:r>
          </a:p>
        </p:txBody>
      </p:sp>
      <p:pic>
        <p:nvPicPr>
          <p:cNvPr id="210" name="Google Shape;210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-913525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9350" y="2394675"/>
            <a:ext cx="3219250" cy="32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402425" y="1295826"/>
            <a:ext cx="2831725" cy="2831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213" name="Google Shape;213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6875" y="1238263"/>
            <a:ext cx="2886875" cy="2886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ents, Community Invited To Wappingers School District Workshop ..." id="214" name="Google Shape;214;p21"/>
          <p:cNvPicPr preferRelativeResize="0"/>
          <p:nvPr/>
        </p:nvPicPr>
        <p:blipFill rotWithShape="1">
          <a:blip r:embed="rId12">
            <a:alphaModFix/>
          </a:blip>
          <a:srcRect b="20470" l="0" r="0" t="0"/>
          <a:stretch/>
        </p:blipFill>
        <p:spPr>
          <a:xfrm>
            <a:off x="124300" y="204975"/>
            <a:ext cx="1642325" cy="98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00 celebrate Wappingers Junior High School's 75th anniversary" id="215" name="Google Shape;215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52050" y="273400"/>
            <a:ext cx="1692975" cy="8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-12" y="-248812"/>
            <a:ext cx="1890925" cy="1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>
            <a:hlinkClick r:id="rId15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5400000">
            <a:off x="7253063" y="-248800"/>
            <a:ext cx="1890925" cy="1890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21"/>
          <p:cNvCxnSpPr/>
          <p:nvPr/>
        </p:nvCxnSpPr>
        <p:spPr>
          <a:xfrm flipH="1" rot="10800000">
            <a:off x="4687349" y="2505131"/>
            <a:ext cx="1318500" cy="15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